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5B616-69FE-44E9-8A3A-7F69260A7DC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C1948-E124-4DDD-9707-FF3271D9A9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DC152-2A9D-40D7-AAE6-63B2AD5561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FB8A0-9801-480A-89C6-6E110B88EE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752599"/>
          </a:xfrm>
        </p:spPr>
        <p:txBody>
          <a:bodyPr/>
          <a:lstStyle/>
          <a:p>
            <a:r>
              <a:rPr lang="en-US" dirty="0" smtClean="0"/>
              <a:t>Section 3-6: Slopes of Parallel and Perpendicular Lines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2971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Goal 2.02:  Apply properties, definitions, and theorems of angles and lines to solve problems and write proofs.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382000" cy="5287963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Summarize</a:t>
            </a:r>
            <a:r>
              <a:rPr lang="en-US" dirty="0" smtClean="0"/>
              <a:t>:  </a:t>
            </a:r>
            <a:r>
              <a:rPr lang="en-US" b="1" dirty="0" smtClean="0"/>
              <a:t>Ticket out the door</a:t>
            </a:r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List the standard form, point-slope and slope-intercept form of a linear equation. </a:t>
            </a:r>
            <a:r>
              <a:rPr lang="en-US" dirty="0" smtClean="0"/>
              <a:t>(no notes)</a:t>
            </a:r>
            <a:endParaRPr lang="en-US" b="1" dirty="0" smtClean="0"/>
          </a:p>
          <a:p>
            <a:pPr>
              <a:buNone/>
            </a:pPr>
            <a:r>
              <a:rPr lang="en-US" b="1" dirty="0"/>
              <a:t> </a:t>
            </a:r>
            <a:r>
              <a:rPr lang="en-US" b="1" dirty="0" smtClean="0"/>
              <a:t> Also answer Essential Question.</a:t>
            </a:r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Homework</a:t>
            </a:r>
            <a:r>
              <a:rPr lang="en-US" b="1" dirty="0" smtClean="0"/>
              <a:t>:  Complete Practice 3-6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Check Homework</a:t>
            </a:r>
            <a:r>
              <a:rPr lang="en-US" dirty="0" smtClean="0"/>
              <a:t>: Worksheet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smtClean="0"/>
              <a:t>                  Writing </a:t>
            </a:r>
            <a:r>
              <a:rPr lang="en-US" dirty="0" smtClean="0"/>
              <a:t>Linear Equations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Lesson </a:t>
            </a:r>
            <a:r>
              <a:rPr lang="en-US" dirty="0" smtClean="0"/>
              <a:t>Qui</a:t>
            </a:r>
            <a:r>
              <a:rPr lang="en-US" dirty="0" smtClean="0"/>
              <a:t>z </a:t>
            </a:r>
            <a:r>
              <a:rPr lang="en-US" dirty="0" smtClean="0"/>
              <a:t>3 – </a:t>
            </a:r>
            <a:r>
              <a:rPr lang="en-US" dirty="0" smtClean="0"/>
              <a:t>5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</a:t>
            </a: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How is slope used to identify parallel and perpendicular lines?</a:t>
            </a:r>
            <a:endParaRPr lang="en-US" sz="40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Slopes of Parallel Lines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Slopes of Perpendicular Lines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Using linear equations how do we decide if lines are parallel, perpendicular, or neither?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>
              <a:buNone/>
            </a:pPr>
            <a:r>
              <a:rPr lang="en-US" u="sng" dirty="0" smtClean="0"/>
              <a:t>Step 1</a:t>
            </a:r>
            <a:r>
              <a:rPr lang="en-US" dirty="0" smtClean="0"/>
              <a:t>:  Find the slope of each line.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u="sng" dirty="0" smtClean="0"/>
              <a:t>Step 2</a:t>
            </a:r>
            <a:r>
              <a:rPr lang="en-US" dirty="0" smtClean="0"/>
              <a:t>:  Compare the two slopes.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Slopes are =, lines are parallel</a:t>
            </a:r>
          </a:p>
          <a:p>
            <a:pPr>
              <a:buNone/>
            </a:pPr>
            <a:r>
              <a:rPr lang="en-US" dirty="0" smtClean="0"/>
              <a:t>Slopes are opposite reciprocals, lines are perpendicular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Together: p 161</a:t>
            </a:r>
          </a:p>
          <a:p>
            <a:pPr>
              <a:buNone/>
            </a:pPr>
            <a:r>
              <a:rPr lang="en-US" dirty="0" smtClean="0"/>
              <a:t>6. </a:t>
            </a:r>
          </a:p>
          <a:p>
            <a:pPr>
              <a:buNone/>
            </a:pPr>
            <a:r>
              <a:rPr lang="en-US" dirty="0" smtClean="0"/>
              <a:t>7.</a:t>
            </a:r>
          </a:p>
          <a:p>
            <a:pPr>
              <a:buNone/>
            </a:pPr>
            <a:r>
              <a:rPr lang="en-US" dirty="0" smtClean="0"/>
              <a:t>8</a:t>
            </a:r>
          </a:p>
          <a:p>
            <a:pPr>
              <a:buNone/>
            </a:pPr>
            <a:r>
              <a:rPr lang="en-US" dirty="0" smtClean="0"/>
              <a:t>9</a:t>
            </a:r>
          </a:p>
          <a:p>
            <a:pPr>
              <a:buNone/>
            </a:pPr>
            <a:r>
              <a:rPr lang="en-US" dirty="0" smtClean="0"/>
              <a:t>10</a:t>
            </a:r>
          </a:p>
          <a:p>
            <a:pPr>
              <a:buNone/>
            </a:pPr>
            <a:r>
              <a:rPr lang="en-US" dirty="0" smtClean="0"/>
              <a:t>11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P 162</a:t>
            </a:r>
          </a:p>
          <a:p>
            <a:pPr>
              <a:buNone/>
            </a:pPr>
            <a:r>
              <a:rPr lang="en-US" dirty="0" smtClean="0"/>
              <a:t>25</a:t>
            </a:r>
          </a:p>
          <a:p>
            <a:pPr>
              <a:buNone/>
            </a:pPr>
            <a:r>
              <a:rPr lang="en-US" dirty="0" smtClean="0"/>
              <a:t>26</a:t>
            </a:r>
          </a:p>
          <a:p>
            <a:pPr>
              <a:buNone/>
            </a:pPr>
            <a:r>
              <a:rPr lang="en-US" dirty="0" smtClean="0"/>
              <a:t>27</a:t>
            </a:r>
          </a:p>
          <a:p>
            <a:pPr>
              <a:buNone/>
            </a:pPr>
            <a:r>
              <a:rPr lang="en-US" dirty="0" smtClean="0"/>
              <a:t>28</a:t>
            </a:r>
          </a:p>
          <a:p>
            <a:pPr>
              <a:buNone/>
            </a:pPr>
            <a:r>
              <a:rPr lang="en-US" dirty="0" smtClean="0"/>
              <a:t>29</a:t>
            </a:r>
          </a:p>
          <a:p>
            <a:pPr>
              <a:buNone/>
            </a:pPr>
            <a:r>
              <a:rPr lang="en-US" dirty="0" smtClean="0"/>
              <a:t>30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With Partner:  </a:t>
            </a:r>
            <a:r>
              <a:rPr lang="en-US" dirty="0" smtClean="0">
                <a:solidFill>
                  <a:srgbClr val="7030A0"/>
                </a:solidFill>
              </a:rPr>
              <a:t>practice </a:t>
            </a:r>
            <a:r>
              <a:rPr lang="en-US" dirty="0" smtClean="0">
                <a:solidFill>
                  <a:srgbClr val="7030A0"/>
                </a:solidFill>
              </a:rPr>
              <a:t>3-6: </a:t>
            </a:r>
            <a:r>
              <a:rPr lang="en-US" dirty="0" smtClean="0"/>
              <a:t>Do  </a:t>
            </a:r>
            <a:r>
              <a:rPr lang="en-US" dirty="0" smtClean="0"/>
              <a:t># 3 – 21 </a:t>
            </a:r>
            <a:r>
              <a:rPr lang="en-US" dirty="0" smtClean="0"/>
              <a:t>                                    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            </a:t>
            </a:r>
            <a:r>
              <a:rPr lang="en-US" dirty="0" smtClean="0"/>
              <a:t>(</a:t>
            </a:r>
            <a:r>
              <a:rPr lang="en-US" dirty="0" smtClean="0"/>
              <a:t>multiples of 3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Individual </a:t>
            </a:r>
            <a:r>
              <a:rPr lang="en-US" dirty="0" smtClean="0"/>
              <a:t>Practice: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</a:t>
            </a:r>
            <a:r>
              <a:rPr lang="en-US" dirty="0" smtClean="0"/>
              <a:t>Worksheet</a:t>
            </a:r>
            <a:r>
              <a:rPr lang="en-US" dirty="0" smtClean="0"/>
              <a:t>: S</a:t>
            </a:r>
            <a:r>
              <a:rPr lang="en-US" dirty="0" smtClean="0">
                <a:solidFill>
                  <a:srgbClr val="7030A0"/>
                </a:solidFill>
              </a:rPr>
              <a:t>lope: Parallel </a:t>
            </a:r>
            <a:r>
              <a:rPr lang="en-US" dirty="0" smtClean="0">
                <a:solidFill>
                  <a:srgbClr val="7030A0"/>
                </a:solidFill>
              </a:rPr>
              <a:t>and Perpendicular Lines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202</Words>
  <Application>Microsoft Office PowerPoint</Application>
  <PresentationFormat>On-screen Show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Section 3-6: Slopes of Parallel and Perpendicular Lines</vt:lpstr>
      <vt:lpstr>Slide 2</vt:lpstr>
      <vt:lpstr>Essential Question</vt:lpstr>
      <vt:lpstr>Slide 4</vt:lpstr>
      <vt:lpstr>Slide 5</vt:lpstr>
      <vt:lpstr>Slide 6</vt:lpstr>
      <vt:lpstr>Slide 7</vt:lpstr>
      <vt:lpstr>Slide 8</vt:lpstr>
      <vt:lpstr>Group Practice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3-5: Lines in the Coordinate Plane</dc:title>
  <dc:creator>kimberly sharkey</dc:creator>
  <cp:lastModifiedBy>kimberly sharkey</cp:lastModifiedBy>
  <cp:revision>4</cp:revision>
  <dcterms:created xsi:type="dcterms:W3CDTF">2010-02-21T16:22:51Z</dcterms:created>
  <dcterms:modified xsi:type="dcterms:W3CDTF">2011-01-12T02:35:14Z</dcterms:modified>
</cp:coreProperties>
</file>